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2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10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4/19/2022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C4,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1600" y="2590800"/>
            <a:ext cx="6400800" cy="914400"/>
          </a:xfrm>
        </p:spPr>
        <p:txBody>
          <a:bodyPr/>
          <a:lstStyle/>
          <a:p>
            <a:r>
              <a:rPr lang="en-US" dirty="0"/>
              <a:t>How to use PHP with a MySQL database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A6BD27A-788B-4AC8-B225-CDF16F2B4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method of the PDO class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preparing a SQL statement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E18BD179-720A-449B-94CE-E956AD91BE25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913383047"/>
              </p:ext>
            </p:extLst>
          </p:nvPr>
        </p:nvGraphicFramePr>
        <p:xfrm>
          <a:off x="838200" y="1371600"/>
          <a:ext cx="7315200" cy="2209800"/>
        </p:xfrm>
        <a:graphic>
          <a:graphicData uri="http://schemas.openxmlformats.org/drawingml/2006/table">
            <a:tbl>
              <a:tblPr firstRow="1"/>
              <a:tblGrid>
                <a:gridCol w="2984422">
                  <a:extLst>
                    <a:ext uri="{9D8B030D-6E8A-4147-A177-3AD203B41FA5}">
                      <a16:colId xmlns:a16="http://schemas.microsoft.com/office/drawing/2014/main" val="904204922"/>
                    </a:ext>
                  </a:extLst>
                </a:gridCol>
                <a:gridCol w="4330778">
                  <a:extLst>
                    <a:ext uri="{9D8B030D-6E8A-4147-A177-3AD203B41FA5}">
                      <a16:colId xmlns:a16="http://schemas.microsoft.com/office/drawing/2014/main" val="2669037150"/>
                    </a:ext>
                  </a:extLst>
                </a:gridCol>
              </a:tblGrid>
              <a:tr h="434141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Method</a:t>
                      </a: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34651"/>
                  </a:ext>
                </a:extLst>
              </a:tr>
              <a:tr h="177565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prepare(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i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sql_statement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Prepares the specified SQL statement for execution and returns a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PDOStatement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object. Within the SQL statement, you can use a colon (:) to identify named parameters.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318" marR="67318" marT="44879" marB="44879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1618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77EDC-1AB5-4A8C-94E1-3697BE702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999222-6F94-4816-8174-FFD430F6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78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C9CA330-645A-4C82-85DA-AB4A52D87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methods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PDOStatement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executing a statement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4FE9717C-0131-4AC6-8422-1F99884F063C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618909338"/>
              </p:ext>
            </p:extLst>
          </p:nvPr>
        </p:nvGraphicFramePr>
        <p:xfrm>
          <a:off x="838200" y="1371600"/>
          <a:ext cx="7155180" cy="2057399"/>
        </p:xfrm>
        <a:graphic>
          <a:graphicData uri="http://schemas.openxmlformats.org/drawingml/2006/table">
            <a:tbl>
              <a:tblPr firstRow="1"/>
              <a:tblGrid>
                <a:gridCol w="3314700">
                  <a:extLst>
                    <a:ext uri="{9D8B030D-6E8A-4147-A177-3AD203B41FA5}">
                      <a16:colId xmlns:a16="http://schemas.microsoft.com/office/drawing/2014/main" val="4048288847"/>
                    </a:ext>
                  </a:extLst>
                </a:gridCol>
                <a:gridCol w="3840480">
                  <a:extLst>
                    <a:ext uri="{9D8B030D-6E8A-4147-A177-3AD203B41FA5}">
                      <a16:colId xmlns:a16="http://schemas.microsoft.com/office/drawing/2014/main" val="2988186559"/>
                    </a:ext>
                  </a:extLst>
                </a:gridCol>
              </a:tblGrid>
              <a:tr h="453325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Method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795667"/>
                  </a:ext>
                </a:extLst>
              </a:tr>
              <a:tr h="115074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bindValue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$param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$value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Binds the specified value to the specified parameter in the prepared statement.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016915"/>
                  </a:ext>
                </a:extLst>
              </a:tr>
              <a:tr h="45332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execute()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Executes the prepared statement.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03770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6EF36B-6787-4586-AF66-2F1D031C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C010A-2BFF-4F5A-862D-1B00D984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134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6BD9D-AF19-4E19-B45A-5E3061BF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Execute a SQL statement with no parameters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B882E-061B-416D-8727-6537605950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* FROM products';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Execute a SQL statement with a parameter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*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091D9-5606-432F-BC27-1E2AF00F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8898F-558E-4417-828B-FDCB6EB2A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39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41164BF-79C4-4F01-B383-62338D89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more methods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PDOStatement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1EBAC712-C16F-4EC5-A4BE-31DA9487F51A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048152954"/>
              </p:ext>
            </p:extLst>
          </p:nvPr>
        </p:nvGraphicFramePr>
        <p:xfrm>
          <a:off x="914400" y="1127760"/>
          <a:ext cx="7040880" cy="2286000"/>
        </p:xfrm>
        <a:graphic>
          <a:graphicData uri="http://schemas.openxmlformats.org/drawingml/2006/table">
            <a:tbl>
              <a:tblPr firstRow="1"/>
              <a:tblGrid>
                <a:gridCol w="1885950">
                  <a:extLst>
                    <a:ext uri="{9D8B030D-6E8A-4147-A177-3AD203B41FA5}">
                      <a16:colId xmlns:a16="http://schemas.microsoft.com/office/drawing/2014/main" val="2009240376"/>
                    </a:ext>
                  </a:extLst>
                </a:gridCol>
                <a:gridCol w="5154930">
                  <a:extLst>
                    <a:ext uri="{9D8B030D-6E8A-4147-A177-3AD203B41FA5}">
                      <a16:colId xmlns:a16="http://schemas.microsoft.com/office/drawing/2014/main" val="2120812184"/>
                    </a:ext>
                  </a:extLst>
                </a:gridCol>
              </a:tblGrid>
              <a:tr h="430696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Method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952866"/>
                  </a:ext>
                </a:extLst>
              </a:tr>
              <a:tr h="109330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fetch()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an array for the next row in the result set. If no array is available, this method returns a FALSE value.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18837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closeCursor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Frees the connection to the server so other SQL statements may be issued.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452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B70B7E-DCB3-4C24-8437-A39200477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734FA2-DD4F-4F9A-9169-E9F5FF8F7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56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6584E-8021-4793-99DC-6A14ADC8F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returns a result set with one row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29DA3-D10B-4999-81C7-251EBF91FD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 = $statement-&gt;fetch();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6455C-F853-466E-85C5-A29A0E921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F52E6-455C-43CE-ABE7-B8C6A772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864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EEB62-BA2F-40DE-9D11-2EEFC162C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a string index to access each column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3006F-19CB-4FE0-AD89-9ECD2647EA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product_list_price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a numeric index to access each column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$product[0];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$product[1];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product_list_price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$product[2];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0BE7A-9928-46FF-B12D-97FE41D7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ACF9BE-B606-4EEC-95D9-3756F46A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997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E1C75-3E53-42E8-A1DA-CCA84F575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arrays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EFEE56-3499-4DDF-917A-4D01C49850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array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index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184EB-75CD-4BE3-965F-39084F7F3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91747-CB4F-4B6F-A1B2-ED659B84E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638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8F28FBD-45C6-437F-AD69-00377A335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method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PDOStatement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57ABA2BE-60E6-47FC-B9A2-CED5D04F22AE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2240268930"/>
              </p:ext>
            </p:extLst>
          </p:nvPr>
        </p:nvGraphicFramePr>
        <p:xfrm>
          <a:off x="1291590" y="1188720"/>
          <a:ext cx="6915150" cy="1097280"/>
        </p:xfrm>
        <a:graphic>
          <a:graphicData uri="http://schemas.openxmlformats.org/drawingml/2006/table">
            <a:tbl>
              <a:tblPr firstRow="1"/>
              <a:tblGrid>
                <a:gridCol w="1600200">
                  <a:extLst>
                    <a:ext uri="{9D8B030D-6E8A-4147-A177-3AD203B41FA5}">
                      <a16:colId xmlns:a16="http://schemas.microsoft.com/office/drawing/2014/main" val="1604354005"/>
                    </a:ext>
                  </a:extLst>
                </a:gridCol>
                <a:gridCol w="5314950">
                  <a:extLst>
                    <a:ext uri="{9D8B030D-6E8A-4147-A177-3AD203B41FA5}">
                      <a16:colId xmlns:a16="http://schemas.microsoft.com/office/drawing/2014/main" val="40895125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Method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6897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fetchAll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an array for all of the rows in the result set.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39327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8128253-41AF-46A2-958F-833D3551BB1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2514600"/>
            <a:ext cx="7467600" cy="533400"/>
          </a:xfrm>
        </p:spPr>
        <p:txBody>
          <a:bodyPr/>
          <a:lstStyle/>
          <a:p>
            <a:pPr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returns a result set of two or more rows</a:t>
            </a:r>
          </a:p>
          <a:p>
            <a:pPr marL="34607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FROM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;'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D693BC-4C1F-4C6D-8D10-8219EBA49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FEF806-D13C-4B56-92BC-B69CC139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09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C1225FA-64EC-48BB-8D2A-1E137DE6C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use a foreach statement to display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result set in an HTML table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9022CF4-D195-4924-AE83-7722A7BC80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($products as $product) {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&lt;tr&gt;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&lt;/tr&gt;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syntax for the foreach statement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works better within PHP tags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foreach ($products as $product) :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&lt;tr&gt;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&lt;td&gt;&lt;?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&lt;/tr&gt;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DFE425-FD27-401D-B7DC-FB6DD773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90B9D2-1214-4ACA-B865-0E8F77B9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106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AA1C-C443-4710-9778-402DD2DBA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an INSERT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3B380-5534-43E1-84E4-0ACD34C97C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$code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'Fender Stratocaster';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$price = 699.99;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'INSERT INTO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VALUES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(: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:code, :name, :price)';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(':code', $code);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(':name', $name);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8A960D-9E01-4ED5-8436-C0CD0F0A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32765C-860E-4B20-B584-D24CA9341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0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7BE38-30F9-45C6-8D3C-B33B35267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D489B-46FB-4E62-B623-4B7A0E407F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347345" algn="l"/>
                <a:tab pos="36576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Given the specifications for a database application that requires only the skills that are presented in this chapter, develop the application. That includes:</a:t>
            </a:r>
          </a:p>
          <a:p>
            <a:pPr marL="694944" marR="27432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Connecting to a MySQL database</a:t>
            </a:r>
          </a:p>
          <a:p>
            <a:pPr marL="694944" marR="27432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Executing SELECT, INSERT, UPDATE, and DELETE statements</a:t>
            </a:r>
          </a:p>
          <a:p>
            <a:pPr marL="694944" marR="27432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Handling PDO exceptions</a:t>
            </a:r>
          </a:p>
          <a:p>
            <a:pPr marL="694944" marR="27432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Getting the data from the result sets that are returned by SQL statements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953CF9-6283-47D9-ACE4-C2162C58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6CD5D-5AEB-455D-9762-2C3485F3D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44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A40A5-79F8-4749-BF18-2E63A7235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an UPDATE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9DFEB-CD81-4738-8D0C-19D6D9946A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4;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$price = 599.99;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'UPDATE products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SET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:price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$price);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51F297-5D36-4B3D-8A6E-10C6F360A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E6FD59-80C2-4DEF-A18B-1B287046B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41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C236-9028-4028-8A18-C9F83C5F2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execute a DELETE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984A5-D0BE-4832-8F52-52E7A6140E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4;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'DELETE FROM products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12C5E8-3F63-447A-A776-C2E98E223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CAED0-1219-4CAF-93E5-528146EA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032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6A0D371-7D39-4406-A05B-E79CF61C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user interface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79552BC8-FB09-4A90-997C-9D4C39492A0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322604" cy="32766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8244F1-49C8-47E8-B4E6-D5A9C2832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E0210C-7505-4F1C-ADB1-46D24078A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515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957FF21-C723-4E20-BDBD-25A6D0F3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40323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user interface after the user selects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different category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45B8EA44-7FD9-45B2-8D71-8B6B7B88E88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1" y="1371600"/>
            <a:ext cx="7315200" cy="325559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CB4848-E48F-4E21-8889-1AB2829E1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34A7A7-5322-4D8C-8065-F051C1CD4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006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7F04-1CF0-4827-9429-400F7F266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D4D5E-18FC-47D4-8FA8-A0BCD0FCB6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mysql:host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localhost;dbname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=my_guitar_shop1';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$username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$password = 'pa55word';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try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PDO($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$username, $password);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catch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include('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database_error.php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exit();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160AA-6965-4155-B030-0227AF00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9F2CD-C87D-4576-B600-32DDECC3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634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5B797-CC23-4F18-BB32-AF11B596F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database_error.php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21E8F-7A3D-4B16-BBE7-1D52733664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&lt;!-- the head section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&lt;title&gt;My Guitar Shop&lt;/title&gt;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&lt;link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="stylesheet"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="main.css"&gt;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&lt;!-- the body section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&lt;h1&gt;Database Error&lt;/h1&gt;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&lt;p&gt;There was an error connecting to the database.&lt;/p&gt;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&lt;p&gt;The database must be installed as described in the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appendix.&lt;/p&gt;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&lt;p&gt;The database must be running as described in chapter 1.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&lt;p&gt;Error message: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652625-0906-474A-A7EB-6D30C0571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2778BC-CC85-4AE9-A293-711D67276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738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2EC44-5F5B-49CF-8806-BD95C6C14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Viewer: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2882E-448E-4058-B67E-D267BAC45F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3251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category ID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name for selected category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'SELECT *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$statement1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$statement1-&gt;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$statement1-&gt;execute();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$category = $statement1-&gt;fetch();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$statement1-&gt;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99EB57-A4E6-46AE-B150-8BA0250F6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2E957C-40F5-4E21-B1F8-1EDC3BA6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696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43DE1-AB02-462D-8069-9AA58F135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Viewer: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94CC0-2400-4DD4-842D-8E1AB54A43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3251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all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queryAllCategories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'SELECT *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ORDER BY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$statement2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queryAllCategories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$statement2-&gt;execute();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$categories = $statement2-&gt;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$statement2-&gt;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products for selected category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'SELECT *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ORDER BY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$statement3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$statement3-&gt;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$statement3-&gt;execute();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$statement3-&gt;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$statement3-&gt;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C2FCCC-F3E4-4FCB-8B65-681A7346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5045D6-A4E4-4982-BF22-D616BFDB3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200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ED4D1-8C63-41B6-BBAC-EAD6E868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Viewer: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AA788-98C6-4F8D-AF75-E7738047B0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3251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&lt;title&gt;My Guitar Shop&lt;/title&gt;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&lt;link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="stylesheet"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="main.css" 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&lt;h1&gt;Product List&lt;/h1&gt;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&lt;aside&gt;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&lt;h2&gt;Categories&lt;/h2&gt;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($categories as $category) : ?&gt;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&lt;/li&gt;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&lt;/nav&gt;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&lt;/aside&gt;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8D1E4-5051-42D2-AD66-A79C61F28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DA6795-BA03-415C-A496-FC7696C4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52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0B885-9EE1-4C36-BF65-75FCF9417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Viewer: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DFF05C-C15E-41CB-A90A-296E93A559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32510"/>
            <a:ext cx="76962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&gt;Code&lt;/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&gt;Name&lt;/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class="right"&gt;Price&lt;/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($products as $product) : ?&gt;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 class="right"&gt;&lt;?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&lt;/main&gt;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&lt;footer&gt;&lt;/footer&gt;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BD794-60EB-4FF4-BBFC-870F34BF5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7FD4AD-3DAF-49B2-A45B-7E9C610B7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44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912BE-1E15-47BF-9EC1-5DCED799E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 o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48AB8-33A6-4052-82DA-27D5AABEB1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347345" algn="l"/>
                <a:tab pos="36576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PHP code for creating a PDO object that connects to a MySQL database.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347345" algn="l"/>
                <a:tab pos="36576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PDO methods for executing a SELECT, INSERT, UPDATE, or DELETE statement.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347345" algn="l"/>
                <a:tab pos="36576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PHP code for handling the PDO exceptions that may occur when you try to create a PDO object.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347345" algn="l"/>
                <a:tab pos="36576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a PHP array and the way that numeric and string indexes are used to access its data.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347345" algn="l"/>
                <a:tab pos="36576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way the fetch method of a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PDOStatement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object is used to get data from the first row of a result set and the way a foreach statement is used to get the data from all the rows of a result set.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E30B45-51BA-459B-8376-26F80A728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61FC50-E829-493A-AA69-76875F68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98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FE6D4B5-5C04-47B4-AD8F-1DF23490D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Product List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41378C4E-81F9-47E5-946D-986B727142D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8754" y="1143000"/>
            <a:ext cx="7310846" cy="380164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BCCCAF-5B1E-4448-9862-1553EC514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49B35F-DA46-437F-8CF5-B13BAD69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0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52AA83-4B24-4EB4-8833-DB12E35C0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Add Product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B31F5434-C955-4D69-A0E2-D55558454AF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0" y="1143000"/>
            <a:ext cx="7296447" cy="38100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8362AD-1FDB-439D-A458-CA1799480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D0DD41-9196-4DC5-A1F7-BFBD153D7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687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9A385-C84A-4582-9686-4DECF3067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73AB0-603F-4D07-A26E-D49EF0875A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category ID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(!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name for selected category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'SELECT *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$statement1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queryCategory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$statement1-&gt;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$statement1-&gt;execute();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$category = $statement1-&gt;fetch();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$statement1-&gt;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746126-13A2-49B5-A25D-A0A8283A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39795-C37B-42AF-9CDA-2A428F2C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278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8113B-BF34-46BA-A332-D490D4123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5B93E1-0126-4D5B-81C4-EC7346C663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all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queryAllCategories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'SELECT *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ORDER BY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$statement2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queryAllCategories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$statement2-&gt;execute();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$categories = $statement2-&gt;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$statement2-&gt;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products for selected category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'SELECT *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WHERE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ORDER BY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$statement3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queryProducts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$statement3-&gt;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$statement3-&gt;execute();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$products = $statement3-&gt;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$statement3-&gt;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4E7D4-8B66-49DD-970F-63C578487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08838D-EF9B-4741-92B6-8D8601A7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172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B3DA9-598A-455D-85E7-E375C2365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AA457-A842-4308-9751-3E7167D102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&lt;title&gt;My Guitar Shop&lt;/title&gt;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&lt;link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="stylesheet"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="main.css" /&gt;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&lt;header&gt;&lt;h1&gt;Product Manager&lt;/h1&gt;&lt;/header&gt;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&lt;h1&gt;Product List&lt;/h1&gt;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&lt;aside&gt;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display a list of categories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&lt;h2&gt;Categories&lt;/h2&gt;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&lt;nav&gt;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($categories as $category)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&lt;li&gt;&lt;a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$category['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&lt;/a&gt;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&lt;/li&gt;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90EE17-52AD-49A6-8511-344BAE127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A1955A-CD59-4352-87DD-9BCC65120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40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26E81-7F6C-4601-BD5A-5F08AB0EB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4)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451B3D-4FEB-4046-8389-DE15C4C90F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6962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&lt;/nav&gt;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&lt;/aside&gt;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&lt;!-- display a table of products --&gt;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&lt;h2&gt;&lt;?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?&gt;&lt;/h2&gt;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&gt;Code&lt;/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&gt;Name&lt;/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class="right"&gt;Price&lt;/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&gt;&amp;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;&lt;/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($products as $product) :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 class="right"&gt;&lt;?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&lt;/td&gt;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4ECA6-83F0-4349-8D54-8271DF7B4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684A1D-00DC-49FC-AFCF-0719970D6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6508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13066-754B-44D0-88D0-8F5C3B0E3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 Manager: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5)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0592DB-6387-4EB2-BEDE-629840025C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6962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&lt;td&gt;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&lt;form action="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delete_product.php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method="post"&gt;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value="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type="hidden" name="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value="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$product['</a:t>
            </a:r>
            <a:r>
              <a:rPr lang="en-US" sz="14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&lt;input type="submit" value="Delete"&gt;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&lt;/form&gt;&lt;/td&gt;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&lt;/tr&gt;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&lt;/table&gt;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&lt;p&gt;&lt;a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add_product_form.php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"&gt;Add Product&lt;/a&gt;&lt;/p&gt;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&lt;/section&gt;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&lt;footer&gt;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&lt;p&gt;&amp;copy; 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date('Y'); ?&gt; My Guitar Shop, Inc.&lt;/p&gt;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&lt;/footer&gt;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5A41F-38B7-4069-9B8F-E59D171A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B0933-47D0-41E9-918D-A4AEE41DB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9447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494AF-F848-40AD-B5A4-B65E68934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delete_product.php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5B014-B9B3-43A6-A8A0-B25F97BB5E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Delete the product from the database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false &amp;&amp;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!= false)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'DELETE FROM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$success =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Display the Product List page</a:t>
            </a:r>
          </a:p>
          <a:p>
            <a:pPr marL="0" marR="118745">
              <a:spcBef>
                <a:spcPts val="0"/>
              </a:spcBef>
              <a:spcAft>
                <a:spcPts val="300"/>
              </a:spcAft>
              <a:tabLst>
                <a:tab pos="1371600" algn="l"/>
                <a:tab pos="46863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  <a:endParaRPr lang="en-US" sz="9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A27D2-62BD-4D27-91FE-386572E7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90DD23-0664-45A6-B704-19850FF3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076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D68C8-1830-498F-86F0-2021AAD8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add_product_form.php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9A68D-EC08-48E0-B0B1-A053B94A68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4394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$query = 'SELECT *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FROM categories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ORDER BY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$categories =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fetchAll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&lt;!DOCTYPE 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&lt;html&gt;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&lt;head&gt;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&lt;title&gt;My Guitar Shop&lt;/title&gt;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&lt;link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="stylesheet"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="main.css"&gt;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&lt;/head&gt;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60F413-B5C6-4BFF-9B8A-59CD21EBC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F2D11-5F87-4B40-A12D-C0FE76547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0695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75F6E-2FE2-4F21-AD99-C0EE72F08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add_product_form.php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682F5-324F-431F-9AA9-51883C2F3E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4394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&lt;header&gt;&lt;h1&gt;Product Manager&lt;/h1&gt;&lt;/header&gt;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&lt;h1&gt;Add Product&lt;/h1&gt;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&lt;form action="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add_product.php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method="post"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id="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add_product_form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&lt;label&gt;Category:&lt;/label&gt;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&lt;select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foreach ($categories as $category) : ?&gt;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&lt;option value="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$category['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$category['</a:t>
            </a:r>
            <a:r>
              <a:rPr lang="en-US" sz="1600" b="1" dirty="0" err="1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categoryName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']; ?&gt;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&lt;/option&gt;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endforeach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?&gt;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&lt;/select&gt;&lt;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647DF-BDEF-4342-A0DD-21EDFDB52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78667-61B6-4829-B7BC-8D33E9E6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07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3986F-F729-43EC-84E6-2B7C2FCC1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creating an object from any class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D39FF-56D5-4DAE-B9D4-EED59FA1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ClassName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creating a database object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PDO class</a:t>
            </a:r>
          </a:p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PDO(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$username, $password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a DSN (Data Source Name)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 MySQL database</a:t>
            </a:r>
          </a:p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mysql:host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host_address;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database_name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04E691-D4CF-4F12-BE15-7068877F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46B61-DE94-47A4-B1D0-D24D3349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2060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0D2CE-84C2-4545-803C-BCA5F2E75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add_product_form.php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63FD8-9309-4AB8-93A5-552BAB6D0C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43940"/>
            <a:ext cx="73914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&lt;label&gt;Code:&lt;/label&gt;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type="text" name="code"&gt;&lt;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&lt;label&gt;Name:&lt;/label&gt;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type="text" name="name"&gt;&lt;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&lt;label&gt;List Price:&lt;/label&gt;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type="text" name="price"&gt;&lt;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&lt;label&gt;&amp;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nbsp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;&lt;/label&gt;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&lt;input type="submit" value="Add Product"&gt;&lt;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&lt;/form&gt;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&lt;p&gt;&lt;a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href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"&gt;View Product List&lt;/a&gt;&lt;/p&gt;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&lt;/main&gt;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&lt;footer&gt;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&lt;p&gt;&amp;copy; 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date('Y'); ?&gt;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My Guitar Shop, Inc.&lt;/p&gt;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&lt;/footer&gt;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0" marR="118745">
              <a:spcBef>
                <a:spcPts val="0"/>
              </a:spcBef>
              <a:spcAft>
                <a:spcPts val="300"/>
              </a:spcAft>
              <a:tabLst>
                <a:tab pos="1371600" algn="l"/>
                <a:tab pos="46863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&lt;/html&gt;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6326A1-8A84-4091-BE7B-AEFFDB7BC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9A053E-3B6A-45A2-AC5E-870F1724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323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75C8-6B27-4586-86F8-8323048C1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A9A8C-C170-4DA6-A8A7-674F27BBCE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the product data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FILTER_VALIDATE_INT);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$code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'code');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$name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'name');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$price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'price', FILTER_VALIDATE_FLOAT);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Validate inputs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null ||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 false || $code ==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|| $name == null || $price == null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|| $price == false 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$error = "Invalid product data. Check all fields and try again.";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5FDB2-DAFE-40E2-8389-5C642733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10067-6333-4CEA-88E7-A7DF76359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508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C96E-89FF-4D74-8517-989D4E1FA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add_product.php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EABEB-45A5-43CE-99AE-73FB15C266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Add the product to the database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'INSERT INTO products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productCode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listPrice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VALUES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(: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:code, :name, :price)';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',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category_id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(':code', $code);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(':name', $name);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(':price', $price);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Display the Product List page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include('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764DC5-8C56-4B6A-BFA2-B5423222E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24023B-28FD-45D6-81A4-515F692B3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13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8D35D-5869-40A3-B9BC-241336447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connect to a MySQL database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764BD-FFAC-41EA-B7DB-46E8065CAD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mysql:host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localhost;dbname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=my_guitar_shop1';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$username =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mgs_user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 = 'pa55word';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creates PDO object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PDO($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$username, $password);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95AD7A-3B81-4858-9DF2-6C2BAA31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A3BA9-07A3-4769-A04C-E1BB7D551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08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D0D14-280A-48E9-B5A2-1D2821B52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using PDO objects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0B29D-7CD7-40CD-89AE-170C3A4CA9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object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argument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PDO object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DSN (Data Source Name)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PDO (PHP Data objects) extension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method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DB2045-A781-467E-9904-A7C5755A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E71EE-5440-46AE-993A-FC6204819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6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3A64-15E0-45A1-B54B-EED5185BB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a try/catch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4B3E1-0DE1-4393-921F-4DC9EF1C55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statements that might throw an exception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ExceptionClass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statements that handle the exception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syntax for executing a method of any object</a:t>
            </a:r>
          </a:p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argumentList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C18C17-DC0E-47E2-A798-1F7917C0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652305-839E-46AA-B161-0A8D9089F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646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DF45-F77E-440C-996B-23AE8E2BA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handle a PDO exception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3F59E-93FA-48AC-9AF1-506D33E73FF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new PDO($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$username, $password);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'&lt;p&gt;You are connected to the database!&lt;/p&gt;';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PDOException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'&lt;p&gt;An error occurred while connecting to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the database: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&lt;/p&gt;’;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to handle any type of exception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try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statements that might throw an exception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catch (Exception $e)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$e-&gt;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'&lt;p&gt;Error message: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error_message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&lt;/p&gt;';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1B6295-811B-48DC-8279-8351746E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D1DE20-5C1A-437E-8A39-DE800CA11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02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39FE4-4EF2-4731-907E-74BA07827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for handling exceptions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E252C-1F50-4803-B148-9F2996C9C5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exception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exception handling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throw an exception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try/catch statement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try block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catch block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Exception class</a:t>
            </a:r>
          </a:p>
          <a:p>
            <a:pPr marL="342900" marR="27432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PDOException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class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4CB2F2-2E38-42E8-9A9E-D70785310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2239CB-C30F-4ACF-B81E-25D0F236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C4,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4317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414</TotalTime>
  <Words>4148</Words>
  <Application>Microsoft Office PowerPoint</Application>
  <PresentationFormat>On-screen Show (4:3)</PresentationFormat>
  <Paragraphs>621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Applied objectives</vt:lpstr>
      <vt:lpstr>Knowledge objectives</vt:lpstr>
      <vt:lpstr>The syntax for creating an object from any class</vt:lpstr>
      <vt:lpstr>How to connect to a MySQL database</vt:lpstr>
      <vt:lpstr>Key terms for using PDO objects</vt:lpstr>
      <vt:lpstr>The syntax for a try/catch statement</vt:lpstr>
      <vt:lpstr>How to handle a PDO exception</vt:lpstr>
      <vt:lpstr>Key terms for handling exceptions</vt:lpstr>
      <vt:lpstr>A method of the PDO class  for preparing a SQL statement</vt:lpstr>
      <vt:lpstr>Two methods of the PDOStatement class  for executing a statement</vt:lpstr>
      <vt:lpstr>Execute a SQL statement with no parameters</vt:lpstr>
      <vt:lpstr>Two more methods of the PDOStatement class</vt:lpstr>
      <vt:lpstr>Code that returns a result set with one row</vt:lpstr>
      <vt:lpstr>Using a string index to access each column</vt:lpstr>
      <vt:lpstr>Key terms for arrays</vt:lpstr>
      <vt:lpstr>Another method of the PDOStatement class</vt:lpstr>
      <vt:lpstr>How to use a foreach statement to display  the result set in an HTML table</vt:lpstr>
      <vt:lpstr>How to execute an INSERT statement</vt:lpstr>
      <vt:lpstr>How to execute an UPDATE statement</vt:lpstr>
      <vt:lpstr>How to execute a DELETE statement</vt:lpstr>
      <vt:lpstr>The user interface</vt:lpstr>
      <vt:lpstr>The user interface after the user selects  a different category</vt:lpstr>
      <vt:lpstr>The database.php file</vt:lpstr>
      <vt:lpstr>The database_error.php file</vt:lpstr>
      <vt:lpstr>Product Viewer: index.php file (part 1)</vt:lpstr>
      <vt:lpstr>Product Viewer: index.php file (part 2)</vt:lpstr>
      <vt:lpstr>Product Viewer: index.php file (part 3)</vt:lpstr>
      <vt:lpstr>Product Viewer: index.php file (part 4)</vt:lpstr>
      <vt:lpstr>The Product List page</vt:lpstr>
      <vt:lpstr>The Add Product page</vt:lpstr>
      <vt:lpstr>Product Manager: index.php file (part 1)</vt:lpstr>
      <vt:lpstr>Product Manager: index.php file (part 2)</vt:lpstr>
      <vt:lpstr>Product Manager: index.php file (part 3)</vt:lpstr>
      <vt:lpstr>Product Manager: index.php file (part 4)</vt:lpstr>
      <vt:lpstr>Product Manager: index.php file (part 5)</vt:lpstr>
      <vt:lpstr>The delete_product.php file</vt:lpstr>
      <vt:lpstr>The add_product_form.php file (part 1)</vt:lpstr>
      <vt:lpstr>The add_product_form.php file (part 2)</vt:lpstr>
      <vt:lpstr>The add_product_form.php file (part 3)</vt:lpstr>
      <vt:lpstr>The add_product.php file (part 1)</vt:lpstr>
      <vt:lpstr>The add_product.php file (part 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Anne Boehm</cp:lastModifiedBy>
  <cp:revision>19</cp:revision>
  <cp:lastPrinted>2016-01-14T23:03:16Z</cp:lastPrinted>
  <dcterms:created xsi:type="dcterms:W3CDTF">2022-04-04T18:14:02Z</dcterms:created>
  <dcterms:modified xsi:type="dcterms:W3CDTF">2022-04-20T00:10:28Z</dcterms:modified>
</cp:coreProperties>
</file>